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5"/>
  </p:notesMasterIdLst>
  <p:sldIdLst>
    <p:sldId id="266" r:id="rId2"/>
    <p:sldId id="268" r:id="rId3"/>
    <p:sldId id="269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21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5C666-C791-4147-81A2-1855D21A321E}" type="datetimeFigureOut">
              <a:rPr lang="es-MX" smtClean="0"/>
              <a:t>20/10/2021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23F0F-90FF-4325-A66D-CC9B08A255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7124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5201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5090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0197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737C-5742-4014-B9DA-B52970E47D99}" type="datetimeFigureOut">
              <a:rPr lang="es-MX" smtClean="0"/>
              <a:t>20/10/2021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546E-169B-47E5-9F23-646E897CE0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9051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737C-5742-4014-B9DA-B52970E47D99}" type="datetimeFigureOut">
              <a:rPr lang="es-MX" smtClean="0"/>
              <a:t>20/10/2021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546E-169B-47E5-9F23-646E897CE0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0636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737C-5742-4014-B9DA-B52970E47D99}" type="datetimeFigureOut">
              <a:rPr lang="es-MX" smtClean="0"/>
              <a:t>20/10/2021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546E-169B-47E5-9F23-646E897CE0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7344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737C-5742-4014-B9DA-B52970E47D99}" type="datetimeFigureOut">
              <a:rPr lang="es-MX" smtClean="0"/>
              <a:t>20/10/2021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546E-169B-47E5-9F23-646E897CE0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0535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737C-5742-4014-B9DA-B52970E47D99}" type="datetimeFigureOut">
              <a:rPr lang="es-MX" smtClean="0"/>
              <a:t>20/10/2021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546E-169B-47E5-9F23-646E897CE0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6745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737C-5742-4014-B9DA-B52970E47D99}" type="datetimeFigureOut">
              <a:rPr lang="es-MX" smtClean="0"/>
              <a:t>20/10/2021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546E-169B-47E5-9F23-646E897CE0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3670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737C-5742-4014-B9DA-B52970E47D99}" type="datetimeFigureOut">
              <a:rPr lang="es-MX" smtClean="0"/>
              <a:t>20/10/2021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546E-169B-47E5-9F23-646E897CE0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94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737C-5742-4014-B9DA-B52970E47D99}" type="datetimeFigureOut">
              <a:rPr lang="es-MX" smtClean="0"/>
              <a:t>20/10/2021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546E-169B-47E5-9F23-646E897CE0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196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737C-5742-4014-B9DA-B52970E47D99}" type="datetimeFigureOut">
              <a:rPr lang="es-MX" smtClean="0"/>
              <a:t>20/10/2021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546E-169B-47E5-9F23-646E897CE0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1673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737C-5742-4014-B9DA-B52970E47D99}" type="datetimeFigureOut">
              <a:rPr lang="es-MX" smtClean="0"/>
              <a:t>20/10/2021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546E-169B-47E5-9F23-646E897CE0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9154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737C-5742-4014-B9DA-B52970E47D99}" type="datetimeFigureOut">
              <a:rPr lang="es-MX" smtClean="0"/>
              <a:t>20/10/2021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546E-169B-47E5-9F23-646E897CE0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9198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8737C-5742-4014-B9DA-B52970E47D99}" type="datetimeFigureOut">
              <a:rPr lang="es-MX" smtClean="0"/>
              <a:t>20/10/2021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7546E-169B-47E5-9F23-646E897CE0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0543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44116" y="826716"/>
            <a:ext cx="843226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Matriz de Indicadores para Resultados (MIR) </a:t>
            </a:r>
          </a:p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Se han evaluado y capturado los avances de los indicadores de desempeño de la Matriz de Indicadores para Resultados (MIR) 2021 de los meses de mayo a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agosto,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en la plataforma del PBR correspondiente.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39"/>
          <a:stretch/>
        </p:blipFill>
        <p:spPr bwMode="auto">
          <a:xfrm>
            <a:off x="346810" y="2306201"/>
            <a:ext cx="6772841" cy="307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2 CuadroTexto"/>
          <p:cNvSpPr txBox="1"/>
          <p:nvPr/>
        </p:nvSpPr>
        <p:spPr>
          <a:xfrm>
            <a:off x="7504131" y="785115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Avances POA 2021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5157" y="1493092"/>
            <a:ext cx="3454532" cy="4415884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679269" y="209006"/>
            <a:ext cx="11116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REPORTE DE SEGUIMIENTO DE INDICADORES PARA DIRECCIÓN DE VINCULACIÓN.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50411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512979"/>
            <a:ext cx="7772400" cy="648072"/>
          </a:xfrm>
        </p:spPr>
        <p:txBody>
          <a:bodyPr>
            <a:noAutofit/>
          </a:bodyPr>
          <a:lstStyle/>
          <a:p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Se reportó el avance de los indicadores:</a:t>
            </a:r>
            <a:b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3" t="15599" r="25784" b="35641"/>
          <a:stretch/>
        </p:blipFill>
        <p:spPr bwMode="auto">
          <a:xfrm>
            <a:off x="554700" y="1819394"/>
            <a:ext cx="5541300" cy="2738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66142" y="837015"/>
            <a:ext cx="298613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1. Modelo de Evaluación de la Calidad del Subsistema de Universidades Tecnológicas (MECASUT).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8724516" y="157666"/>
            <a:ext cx="19657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Estadística Básica </a:t>
            </a:r>
          </a:p>
          <a:p>
            <a:pPr algn="just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(mayo-agosto 2021).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8724516" y="1161051"/>
            <a:ext cx="298613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Segundo informe trimestral para el “Reporte Nacional de Acciones en Salud Mental y de la Estrategia Nacional de Prevención de Adicciones”, denominado RENASME, en el marco de la estrategia nacional Juntos por la Paz.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77350" y="488630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 smtClean="0"/>
              <a:t>4. Se </a:t>
            </a:r>
            <a:r>
              <a:rPr lang="es-MX" dirty="0"/>
              <a:t>actualizó  en el mes de octubre, la información  trimestral de los meses de julio, agosto y septiembre, respecto a los tramites y servicios que ofrece la Universidad, a través de  la plataforma del SETYS.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7068714" y="3457097"/>
            <a:ext cx="48942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5. Se </a:t>
            </a:r>
            <a:r>
              <a:rPr lang="es-MX" dirty="0"/>
              <a:t>mantiene actualizado de manera mensual la información en la plataforma correspondiente del sistema de entrega-recepción.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6920669" y="4829813"/>
            <a:ext cx="4789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6. Se </a:t>
            </a:r>
            <a:r>
              <a:rPr lang="es-MX" dirty="0"/>
              <a:t>capturan mensualmente el avance de los indicadores de la Matriz de Indicadores para Resultados en la plataforma correspondiente.</a:t>
            </a:r>
          </a:p>
        </p:txBody>
      </p:sp>
    </p:spTree>
    <p:extLst>
      <p:ext uri="{BB962C8B-B14F-4D97-AF65-F5344CB8AC3E}">
        <p14:creationId xmlns:p14="http://schemas.microsoft.com/office/powerpoint/2010/main" val="324957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79" b="15416"/>
          <a:stretch/>
        </p:blipFill>
        <p:spPr bwMode="auto">
          <a:xfrm>
            <a:off x="1656473" y="3566699"/>
            <a:ext cx="7276546" cy="2678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9113521" y="3939400"/>
            <a:ext cx="1431355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Nota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: La MIR 2022 ha sido revisada por la Coordinación de Evaluación del Desempeño y el POA 2022 ha sido validado por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Copladet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171058" y="895055"/>
            <a:ext cx="8496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MIR y POA  2022</a:t>
            </a:r>
          </a:p>
        </p:txBody>
      </p:sp>
      <p:sp>
        <p:nvSpPr>
          <p:cNvPr id="2" name="1 Rectángulo"/>
          <p:cNvSpPr/>
          <p:nvPr/>
        </p:nvSpPr>
        <p:spPr>
          <a:xfrm>
            <a:off x="1254034" y="1680474"/>
            <a:ext cx="18668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Alineación de las actividades sustantivas de la UTU </a:t>
            </a:r>
          </a:p>
        </p:txBody>
      </p:sp>
      <p:sp>
        <p:nvSpPr>
          <p:cNvPr id="4" name="3 Abrir llave"/>
          <p:cNvSpPr/>
          <p:nvPr/>
        </p:nvSpPr>
        <p:spPr>
          <a:xfrm>
            <a:off x="3221024" y="1591436"/>
            <a:ext cx="458119" cy="1655402"/>
          </a:xfrm>
          <a:prstGeom prst="leftBrace">
            <a:avLst>
              <a:gd name="adj1" fmla="val 32274"/>
              <a:gd name="adj2" fmla="val 51222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>
              <a:ln>
                <a:solidFill>
                  <a:schemeClr val="accent6">
                    <a:lumMod val="50000"/>
                  </a:schemeClr>
                </a:solidFill>
              </a:ln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702016" y="1599124"/>
            <a:ext cx="50045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Plan Estatal de Desarrollo 2019 - 2024</a:t>
            </a:r>
          </a:p>
          <a:p>
            <a:pPr marL="285750" indent="-285750">
              <a:buFont typeface="Wingdings" pitchFamily="2" charset="2"/>
              <a:buChar char="q"/>
            </a:pPr>
            <a:endParaRPr lang="es-MX" sz="1400" dirty="0"/>
          </a:p>
          <a:p>
            <a:pPr marL="285750" indent="-285750">
              <a:buFont typeface="Arial" pitchFamily="34" charset="0"/>
              <a:buChar char="•"/>
            </a:pPr>
            <a:endParaRPr lang="es-MX" dirty="0"/>
          </a:p>
        </p:txBody>
      </p:sp>
      <p:sp>
        <p:nvSpPr>
          <p:cNvPr id="6" name="5 Rectángulo"/>
          <p:cNvSpPr/>
          <p:nvPr/>
        </p:nvSpPr>
        <p:spPr>
          <a:xfrm>
            <a:off x="3577326" y="1999233"/>
            <a:ext cx="677980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Programa Sectorial Educación, Ciencia, Tecnología, Juventud y Deporte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Programa Sectorial de Desarrollo Turístico 2019 -2024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Programa Especial Transversal de Población Indígena, Bienestar Rural, Centros Integradores y Grupos Vulnerables 2019 - 2024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Programa Especial Transversal Frontera Sur y la Migración Nacional e Internacional 2019 - 2024</a:t>
            </a:r>
          </a:p>
          <a:p>
            <a:pPr marL="285750" indent="-285750">
              <a:buFont typeface="Arial" pitchFamily="34" charset="0"/>
              <a:buChar char="•"/>
            </a:pP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213276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286</Words>
  <Application>Microsoft Office PowerPoint</Application>
  <PresentationFormat>Panorámica</PresentationFormat>
  <Paragraphs>20</Paragraphs>
  <Slides>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Wingdings</vt:lpstr>
      <vt:lpstr>Tema de Office</vt:lpstr>
      <vt:lpstr>Presentación de PowerPoint</vt:lpstr>
      <vt:lpstr>      Se reportó el avance de los indicadores: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UsuarioPlaeva</dc:creator>
  <cp:lastModifiedBy>UsuarioPlaeva</cp:lastModifiedBy>
  <cp:revision>15</cp:revision>
  <dcterms:created xsi:type="dcterms:W3CDTF">2021-07-10T02:20:33Z</dcterms:created>
  <dcterms:modified xsi:type="dcterms:W3CDTF">2021-10-20T23:55:34Z</dcterms:modified>
</cp:coreProperties>
</file>