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61" r:id="rId2"/>
  </p:sldIdLst>
  <p:sldSz cx="9144000" cy="6858000" type="screen4x3"/>
  <p:notesSz cx="6950075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134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A130B042-5F31-4F89-94D3-960F72E07C92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3EB5A30D-B0A0-48A1-8D3D-A9A382A3D8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858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A975-24F0-413C-A441-1D9A1D290C30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54FC-6F1E-4790-B3DC-61848B8EB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441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A975-24F0-413C-A441-1D9A1D290C30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54FC-6F1E-4790-B3DC-61848B8EB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278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A975-24F0-413C-A441-1D9A1D290C30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54FC-6F1E-4790-B3DC-61848B8EB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253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A975-24F0-413C-A441-1D9A1D290C30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54FC-6F1E-4790-B3DC-61848B8EB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186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A975-24F0-413C-A441-1D9A1D290C30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54FC-6F1E-4790-B3DC-61848B8EB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697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A975-24F0-413C-A441-1D9A1D290C30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54FC-6F1E-4790-B3DC-61848B8EB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685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A975-24F0-413C-A441-1D9A1D290C30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54FC-6F1E-4790-B3DC-61848B8EB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981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A975-24F0-413C-A441-1D9A1D290C30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54FC-6F1E-4790-B3DC-61848B8EB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657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A975-24F0-413C-A441-1D9A1D290C30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54FC-6F1E-4790-B3DC-61848B8EB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A975-24F0-413C-A441-1D9A1D290C30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54FC-6F1E-4790-B3DC-61848B8EB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020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0A975-24F0-413C-A441-1D9A1D290C30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54FC-6F1E-4790-B3DC-61848B8EB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909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0A975-24F0-413C-A441-1D9A1D290C30}" type="datetimeFigureOut">
              <a:rPr lang="es-MX" smtClean="0"/>
              <a:t>27/11/2019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F54FC-6F1E-4790-B3DC-61848B8EB3E7}" type="slidenum">
              <a:rPr lang="es-MX" smtClean="0"/>
              <a:t>‹Nº›</a:t>
            </a:fld>
            <a:endParaRPr lang="es-MX"/>
          </a:p>
        </p:txBody>
      </p:sp>
      <p:grpSp>
        <p:nvGrpSpPr>
          <p:cNvPr id="7" name="6 Grupo"/>
          <p:cNvGrpSpPr/>
          <p:nvPr userDrawn="1"/>
        </p:nvGrpSpPr>
        <p:grpSpPr>
          <a:xfrm>
            <a:off x="72008" y="44624"/>
            <a:ext cx="9071992" cy="6813376"/>
            <a:chOff x="0" y="33738"/>
            <a:chExt cx="9144000" cy="6813376"/>
          </a:xfrm>
        </p:grpSpPr>
        <p:pic>
          <p:nvPicPr>
            <p:cNvPr id="8" name="Picture 2" descr="C:\Users\AsistenteAG\Desktop\2018\CONSEJO DIRECTIVO\PLANTILLAS\plantilla  exposicion consejo (1).jp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3738"/>
              <a:ext cx="9144000" cy="6813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3" descr="C:\Users\AsistenteAG\Desktop\Plantillas para consejo directivo\PLANTILLA 3.jpg"/>
            <p:cNvPicPr>
              <a:picLocks noChangeAspect="1" noChangeArrowheads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96" t="2225" r="70104" b="86812"/>
            <a:stretch/>
          </p:blipFill>
          <p:spPr bwMode="auto">
            <a:xfrm>
              <a:off x="539552" y="221298"/>
              <a:ext cx="1800200" cy="5920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9177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sistenteAG\Desktop\4ta. Sesión\plantillas\plantillas oficiales\4ta sesion de consejo directivo o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8" y="0"/>
            <a:ext cx="91097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4"/>
          <p:cNvSpPr txBox="1"/>
          <p:nvPr/>
        </p:nvSpPr>
        <p:spPr>
          <a:xfrm>
            <a:off x="814196" y="126876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 smtClean="0">
                <a:latin typeface="Arial Rounded MT Bold" pitchFamily="34" charset="0"/>
              </a:rPr>
              <a:t>BIENVENIDOS</a:t>
            </a:r>
            <a:endParaRPr lang="es-MX" sz="5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03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AsistenteAG</dc:creator>
  <cp:lastModifiedBy>AsistenteAG</cp:lastModifiedBy>
  <cp:revision>76</cp:revision>
  <cp:lastPrinted>2019-06-11T16:55:38Z</cp:lastPrinted>
  <dcterms:created xsi:type="dcterms:W3CDTF">2018-05-01T17:29:23Z</dcterms:created>
  <dcterms:modified xsi:type="dcterms:W3CDTF">2019-11-27T16:41:30Z</dcterms:modified>
</cp:coreProperties>
</file>